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1808" r:id="rId5"/>
  </p:sldIdLst>
  <p:sldSz cx="9144000" cy="5143500" type="screen16x9"/>
  <p:notesSz cx="6797675" cy="9872663"/>
  <p:embeddedFontLst>
    <p:embeddedFont>
      <p:font typeface="Meta Head IGM Cond Black" panose="02000A06040000020004" pitchFamily="2" charset="0"/>
      <p:bold r:id="rId8"/>
    </p:embeddedFont>
    <p:embeddedFont>
      <p:font typeface="Meta Head IGM Cond Light" panose="02000506030000020004" pitchFamily="2" charset="0"/>
      <p:regular r:id="rId9"/>
    </p:embeddedFont>
    <p:embeddedFont>
      <p:font typeface="Meta IGM" panose="02000503040000020004" pitchFamily="2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uettel, Jens" initials="KJ" lastIdx="3" clrIdx="0">
    <p:extLst>
      <p:ext uri="{19B8F6BF-5375-455C-9EA6-DF929625EA0E}">
        <p15:presenceInfo xmlns:p15="http://schemas.microsoft.com/office/powerpoint/2012/main" userId="S-1-5-21-1681774397-3292891888-1623808579-56755" providerId="AD"/>
      </p:ext>
    </p:extLst>
  </p:cmAuthor>
  <p:cmAuthor id="2" name="Blum-Geenen, Sabine" initials="BS" lastIdx="48" clrIdx="1">
    <p:extLst>
      <p:ext uri="{19B8F6BF-5375-455C-9EA6-DF929625EA0E}">
        <p15:presenceInfo xmlns:p15="http://schemas.microsoft.com/office/powerpoint/2012/main" userId="S-1-5-21-1681774397-3292891888-1623808579-15067" providerId="AD"/>
      </p:ext>
    </p:extLst>
  </p:cmAuthor>
  <p:cmAuthor id="3" name="Begass, Christian" initials="BC" lastIdx="1" clrIdx="2">
    <p:extLst>
      <p:ext uri="{19B8F6BF-5375-455C-9EA6-DF929625EA0E}">
        <p15:presenceInfo xmlns:p15="http://schemas.microsoft.com/office/powerpoint/2012/main" userId="S-1-5-21-1681774397-3292891888-1623808579-54110" providerId="AD"/>
      </p:ext>
    </p:extLst>
  </p:cmAuthor>
  <p:cmAuthor id="4" name="Sinss, Carsten" initials="SC" lastIdx="2" clrIdx="3">
    <p:extLst>
      <p:ext uri="{19B8F6BF-5375-455C-9EA6-DF929625EA0E}">
        <p15:presenceInfo xmlns:p15="http://schemas.microsoft.com/office/powerpoint/2012/main" userId="S-1-5-21-1681774397-3292891888-1623808579-53237" providerId="AD"/>
      </p:ext>
    </p:extLst>
  </p:cmAuthor>
  <p:cmAuthor id="5" name="Sinss, Carsten" initials="SC [2]" lastIdx="1" clrIdx="4">
    <p:extLst>
      <p:ext uri="{19B8F6BF-5375-455C-9EA6-DF929625EA0E}">
        <p15:presenceInfo xmlns:p15="http://schemas.microsoft.com/office/powerpoint/2012/main" userId="Sinss, Carsten" providerId="None"/>
      </p:ext>
    </p:extLst>
  </p:cmAuthor>
  <p:cmAuthor id="6" name="Blum-Geenen, Sabine" initials="BS [2]" lastIdx="15" clrIdx="5">
    <p:extLst>
      <p:ext uri="{19B8F6BF-5375-455C-9EA6-DF929625EA0E}">
        <p15:presenceInfo xmlns:p15="http://schemas.microsoft.com/office/powerpoint/2012/main" userId="Blum-Geenen, Sab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A"/>
    <a:srgbClr val="FF0000"/>
    <a:srgbClr val="29235C"/>
    <a:srgbClr val="A248FF"/>
    <a:srgbClr val="009FE1"/>
    <a:srgbClr val="02618E"/>
    <a:srgbClr val="004C73"/>
    <a:srgbClr val="B8242B"/>
    <a:srgbClr val="B8252C"/>
    <a:srgbClr val="E40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1" autoAdjust="0"/>
    <p:restoredTop sz="77209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176" y="24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56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4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68492C6-ED8A-564E-B3D1-6FC36A6D9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348"/>
          </a:xfrm>
          <a:prstGeom prst="rect">
            <a:avLst/>
          </a:prstGeom>
        </p:spPr>
        <p:txBody>
          <a:bodyPr vert="horz" lIns="179970" tIns="179970" rIns="179970" bIns="179970" rtlCol="0"/>
          <a:lstStyle>
            <a:lvl1pPr algn="l">
              <a:defRPr sz="1200"/>
            </a:lvl1pPr>
          </a:lstStyle>
          <a:p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568E1-C914-E044-B5DC-41DA91055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5348"/>
          </a:xfrm>
          <a:prstGeom prst="rect">
            <a:avLst/>
          </a:prstGeom>
        </p:spPr>
        <p:txBody>
          <a:bodyPr vert="horz" lIns="179970" tIns="179970" rIns="179970" bIns="179970" rtlCol="0"/>
          <a:lstStyle>
            <a:lvl1pPr algn="r">
              <a:defRPr sz="1200"/>
            </a:lvl1pPr>
          </a:lstStyle>
          <a:p>
            <a:fld id="{D893A924-A15F-FB45-9450-A978DD7F2A70}" type="datetimeFigureOut">
              <a:rPr lang="de-DE" sz="1000">
                <a:latin typeface="Meta IGM" panose="02000503040000020004" pitchFamily="2" charset="0"/>
              </a:rPr>
              <a:t>19.01.2024</a:t>
            </a:fld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51DF70-631C-BE4E-95FD-56CEFF6C4B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377320"/>
            <a:ext cx="2945659" cy="495347"/>
          </a:xfrm>
          <a:prstGeom prst="rect">
            <a:avLst/>
          </a:prstGeom>
        </p:spPr>
        <p:txBody>
          <a:bodyPr vert="horz" lIns="179970" tIns="179970" rIns="179970" bIns="179970" rtlCol="0" anchor="b"/>
          <a:lstStyle>
            <a:lvl1pPr algn="l">
              <a:defRPr sz="1200"/>
            </a:lvl1pPr>
          </a:lstStyle>
          <a:p>
            <a:endParaRPr lang="de-DE" sz="1000">
              <a:latin typeface="Meta IGM" panose="02000503040000020004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822CB3-F0D6-5A45-9129-191C5695E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377320"/>
            <a:ext cx="2945659" cy="495347"/>
          </a:xfrm>
          <a:prstGeom prst="rect">
            <a:avLst/>
          </a:prstGeom>
        </p:spPr>
        <p:txBody>
          <a:bodyPr vert="horz" lIns="179970" tIns="179970" rIns="179970" bIns="179970" rtlCol="0" anchor="b"/>
          <a:lstStyle>
            <a:lvl1pPr algn="r">
              <a:defRPr sz="1200"/>
            </a:lvl1pPr>
          </a:lstStyle>
          <a:p>
            <a:fld id="{53B84A8F-D800-3D49-A16E-28CD7380C913}" type="slidenum">
              <a:rPr lang="de-DE" sz="1000">
                <a:latin typeface="Meta IGM" panose="02000503040000020004" pitchFamily="2" charset="0"/>
              </a:rPr>
              <a:t>‹Nr.›</a:t>
            </a:fld>
            <a:endParaRPr lang="de-DE" sz="100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9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348"/>
          </a:xfrm>
          <a:prstGeom prst="rect">
            <a:avLst/>
          </a:prstGeom>
        </p:spPr>
        <p:txBody>
          <a:bodyPr vert="horz" lIns="179970" tIns="179970" rIns="179970" bIns="179970" rtlCol="0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5348"/>
          </a:xfrm>
          <a:prstGeom prst="rect">
            <a:avLst/>
          </a:prstGeom>
        </p:spPr>
        <p:txBody>
          <a:bodyPr vert="horz" lIns="179970" tIns="179970" rIns="179970" bIns="179970" rtlCol="0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16B77BA6-83BE-5742-8C0B-6F675812BA19}" type="datetimeFigureOut">
              <a:rPr lang="de-DE" smtClean="0"/>
              <a:pPr/>
              <a:t>19.01.2024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7320"/>
            <a:ext cx="2945659" cy="495347"/>
          </a:xfrm>
          <a:prstGeom prst="rect">
            <a:avLst/>
          </a:prstGeom>
        </p:spPr>
        <p:txBody>
          <a:bodyPr vert="horz" lIns="179970" tIns="179970" rIns="179970" bIns="179970" rtlCol="0" anchor="b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377320"/>
            <a:ext cx="2945659" cy="495347"/>
          </a:xfrm>
          <a:prstGeom prst="rect">
            <a:avLst/>
          </a:prstGeom>
        </p:spPr>
        <p:txBody>
          <a:bodyPr vert="horz" lIns="179970" tIns="179970" rIns="179970" bIns="179970" rtlCol="0" anchor="b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AD868B3C-6C54-1D41-B938-33F4013C07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1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ta IGM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Montag, 22.1.2024 </a:t>
            </a:r>
            <a:r>
              <a:rPr lang="en-GB" dirty="0" err="1" smtClean="0"/>
              <a:t>ist</a:t>
            </a:r>
            <a:r>
              <a:rPr lang="en-GB" dirty="0" smtClean="0"/>
              <a:t> der 75. </a:t>
            </a:r>
            <a:r>
              <a:rPr lang="en-GB" dirty="0" err="1" smtClean="0"/>
              <a:t>Streiktag</a:t>
            </a:r>
            <a:r>
              <a:rPr lang="en-GB" dirty="0" smtClean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SWR </a:t>
            </a:r>
            <a:r>
              <a:rPr lang="en-GB" dirty="0" err="1" smtClean="0"/>
              <a:t>metalfloat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Kampf um </a:t>
            </a:r>
            <a:r>
              <a:rPr lang="en-GB" dirty="0" err="1" smtClean="0"/>
              <a:t>Tarifbindung</a:t>
            </a:r>
            <a:endParaRPr lang="en-GB" smtClean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70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90289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4560226"/>
            <a:ext cx="3187699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 smtClean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Vorstand</a:t>
            </a:r>
            <a:endParaRPr lang="de-DE" sz="1100" b="1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  <a:noFill/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VIELEN DANK FÜR </a:t>
            </a:r>
            <a:r>
              <a:rPr lang="de-DE" dirty="0" smtClean="0"/>
              <a:t>Eure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AUFMERKSAMKEIT!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7A5ECE3D-4B62-964E-BF60-6DD95EC06B60}"/>
              </a:ext>
            </a:extLst>
          </p:cNvPr>
          <p:cNvSpPr/>
          <p:nvPr userDrawn="1"/>
        </p:nvSpPr>
        <p:spPr>
          <a:xfrm>
            <a:off x="0" y="0"/>
            <a:ext cx="9144000" cy="4064000"/>
          </a:xfrm>
          <a:prstGeom prst="rect">
            <a:avLst/>
          </a:prstGeom>
          <a:blipFill>
            <a:blip r:embed="rId2"/>
            <a:srcRect/>
            <a:stretch>
              <a:fillRect t="-66265" b="-66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2422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4560226"/>
            <a:ext cx="3187699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 smtClean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Vorstand</a:t>
            </a:r>
            <a:endParaRPr lang="de-DE" sz="1100" b="1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  <a:noFill/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VIELEN DANK FÜR </a:t>
            </a:r>
            <a:r>
              <a:rPr lang="de-DE" dirty="0" smtClean="0"/>
              <a:t>Eure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AUFMERKSAMKEIT!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8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250824" y="4233672"/>
            <a:ext cx="8893175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  <p:sp>
        <p:nvSpPr>
          <p:cNvPr id="13" name="Textfeld 12"/>
          <p:cNvSpPr txBox="1"/>
          <p:nvPr userDrawn="1"/>
        </p:nvSpPr>
        <p:spPr>
          <a:xfrm rot="16200000">
            <a:off x="8819954" y="1841806"/>
            <a:ext cx="51296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500" dirty="0" smtClean="0">
                <a:solidFill>
                  <a:schemeClr val="bg1"/>
                </a:solidFill>
                <a:latin typeface="Meta IGM" panose="02000503040000020004" pitchFamily="2" charset="0"/>
              </a:rPr>
              <a:t>Foto: Reiner</a:t>
            </a:r>
            <a:r>
              <a:rPr lang="de-DE" sz="500" baseline="0" dirty="0" smtClean="0">
                <a:solidFill>
                  <a:schemeClr val="bg1"/>
                </a:solidFill>
                <a:latin typeface="Meta IGM" panose="02000503040000020004" pitchFamily="2" charset="0"/>
              </a:rPr>
              <a:t> Kunze</a:t>
            </a:r>
            <a:endParaRPr lang="de-DE" sz="500" dirty="0" smtClean="0">
              <a:solidFill>
                <a:schemeClr val="bg1"/>
              </a:solidFill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/>
          <a:srcRect l="9412"/>
          <a:stretch/>
        </p:blipFill>
        <p:spPr>
          <a:xfrm>
            <a:off x="-18661" y="0"/>
            <a:ext cx="9162661" cy="3937518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72973" y="1911434"/>
            <a:ext cx="1826073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75405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900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58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Meta IGM" panose="0200050304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6115050" y="4636168"/>
            <a:ext cx="27840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</a:t>
            </a:r>
          </a:p>
          <a:p>
            <a:pPr algn="r"/>
            <a:r>
              <a:rPr lang="de-DE" sz="1000" b="1" i="0" kern="1200" dirty="0" smtClean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Vorstand</a:t>
            </a:r>
            <a:endParaRPr lang="de-DE" sz="1000" b="1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9030" y="4636168"/>
            <a:ext cx="304196" cy="3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798" r:id="rId2"/>
    <p:sldLayoutId id="2147483795" r:id="rId3"/>
    <p:sldLayoutId id="2147483662" r:id="rId4"/>
    <p:sldLayoutId id="2147483951" r:id="rId5"/>
    <p:sldLayoutId id="2147483677" r:id="rId6"/>
    <p:sldLayoutId id="2147483675" r:id="rId7"/>
    <p:sldLayoutId id="2147483678" r:id="rId8"/>
    <p:sldLayoutId id="2147483676" r:id="rId9"/>
    <p:sldLayoutId id="2147483674" r:id="rId10"/>
    <p:sldLayoutId id="2147483803" r:id="rId11"/>
    <p:sldLayoutId id="214748394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200" baseline="0">
          <a:solidFill>
            <a:srgbClr val="E3051B"/>
          </a:solidFill>
          <a:latin typeface="Meta Head IGM Cond Black" panose="02000506030000020004" pitchFamily="2" charset="77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5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5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5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5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5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igmetall-leipzig.de/fileadmin/_processed_/c/2/csm_P1001543_63916f5ab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71" y="814953"/>
            <a:ext cx="2767423" cy="1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250825" y="231775"/>
            <a:ext cx="8962542" cy="902561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pPr>
              <a:lnSpc>
                <a:spcPct val="90000"/>
              </a:lnSpc>
              <a:buSzPct val="90000"/>
            </a:pPr>
            <a:r>
              <a:rPr lang="de-DE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Solidarität mit </a:t>
            </a:r>
            <a:r>
              <a:rPr lang="de-DE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SRW </a:t>
            </a:r>
            <a:r>
              <a:rPr lang="de-DE" sz="3600" b="1" dirty="0" err="1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metalfloat</a:t>
            </a:r>
            <a:r>
              <a:rPr lang="de-DE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</a:t>
            </a:r>
            <a:endParaRPr lang="de-DE" sz="2400" b="1" dirty="0" smtClean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buSzPct val="90000"/>
            </a:pPr>
            <a:endParaRPr lang="de-DE" sz="2400" dirty="0" smtClean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" y="3569723"/>
            <a:ext cx="2559548" cy="157377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18" y="814953"/>
            <a:ext cx="2384289" cy="2777610"/>
          </a:xfrm>
          <a:prstGeom prst="rect">
            <a:avLst/>
          </a:prstGeom>
        </p:spPr>
      </p:pic>
      <p:pic>
        <p:nvPicPr>
          <p:cNvPr id="1030" name="Picture 6" descr="https://www.igmetall-leipzig.de/fileadmin/_processed_/5/2/csm_processed-0EC1D48F-765D-42AF-A399-C6EE587E0635_3472047d8a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30872" r="-1543" b="-436"/>
          <a:stretch/>
        </p:blipFill>
        <p:spPr bwMode="auto">
          <a:xfrm>
            <a:off x="2130580" y="2451149"/>
            <a:ext cx="5058534" cy="27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703" y="132668"/>
            <a:ext cx="3361697" cy="501083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30580" y="3767325"/>
            <a:ext cx="3543123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olidFill>
                  <a:schemeClr val="bg1"/>
                </a:solidFill>
              </a:rPr>
              <a:t>Spendenkonto</a:t>
            </a:r>
          </a:p>
          <a:p>
            <a:r>
              <a:rPr lang="de-DE" sz="1600" b="1" dirty="0" smtClean="0">
                <a:solidFill>
                  <a:schemeClr val="bg1"/>
                </a:solidFill>
              </a:rPr>
              <a:t>Empfängerin: </a:t>
            </a:r>
            <a:r>
              <a:rPr lang="de-DE" sz="1600" b="1" dirty="0">
                <a:solidFill>
                  <a:schemeClr val="bg1"/>
                </a:solidFill>
              </a:rPr>
              <a:t>IG Metall</a:t>
            </a:r>
          </a:p>
          <a:p>
            <a:r>
              <a:rPr lang="de-DE" sz="1600" b="1" dirty="0">
                <a:solidFill>
                  <a:schemeClr val="bg1"/>
                </a:solidFill>
              </a:rPr>
              <a:t>IBAN: DE 23 5005 0000 0000 0010 40 </a:t>
            </a:r>
            <a:endParaRPr lang="de-DE" sz="1600" b="1" dirty="0" smtClean="0">
              <a:solidFill>
                <a:schemeClr val="bg1"/>
              </a:solidFill>
            </a:endParaRPr>
          </a:p>
          <a:p>
            <a:r>
              <a:rPr lang="de-DE" sz="1600" b="1" dirty="0" smtClean="0">
                <a:solidFill>
                  <a:schemeClr val="bg1"/>
                </a:solidFill>
              </a:rPr>
              <a:t>Verwendungszweck:  </a:t>
            </a:r>
            <a:r>
              <a:rPr lang="de-DE" sz="1600" b="1" dirty="0">
                <a:solidFill>
                  <a:schemeClr val="bg1"/>
                </a:solidFill>
              </a:rPr>
              <a:t>Soli </a:t>
            </a:r>
            <a:r>
              <a:rPr lang="de-DE" sz="1600" b="1" dirty="0" smtClean="0">
                <a:solidFill>
                  <a:schemeClr val="bg1"/>
                </a:solidFill>
              </a:rPr>
              <a:t>SRW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7218" y="3182550"/>
            <a:ext cx="27955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600" b="1" i="1" dirty="0" smtClean="0">
                <a:solidFill>
                  <a:schemeClr val="bg1"/>
                </a:solidFill>
              </a:rPr>
              <a:t>Bitte um </a:t>
            </a:r>
            <a:r>
              <a:rPr lang="de-DE" sz="1600" b="1" i="1" dirty="0" err="1" smtClean="0">
                <a:solidFill>
                  <a:schemeClr val="bg1"/>
                </a:solidFill>
              </a:rPr>
              <a:t>Solibotschaften</a:t>
            </a:r>
            <a:r>
              <a:rPr lang="de-DE" sz="1600" b="1" i="1" dirty="0" smtClean="0">
                <a:solidFill>
                  <a:schemeClr val="bg1"/>
                </a:solidFill>
              </a:rPr>
              <a:t> an</a:t>
            </a:r>
            <a:br>
              <a:rPr lang="de-DE" sz="1600" b="1" i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soli-srw@igmetall.de</a:t>
            </a:r>
            <a:endParaRPr lang="de-DE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8F2C33"/>
      </a:accent1>
      <a:accent2>
        <a:srgbClr val="EAB500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IG Metall Schriften">
      <a:majorFont>
        <a:latin typeface="Meta Head IGM Cond Black"/>
        <a:ea typeface=""/>
        <a:cs typeface=""/>
      </a:majorFont>
      <a:minorFont>
        <a:latin typeface="Meta IG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3E6DA150-33F4-9041-86E3-32223AC9E950}" vid="{F4968D8E-2ED4-024D-851A-578515E88C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636287BDA00541B45D13698D3C701D" ma:contentTypeVersion="15" ma:contentTypeDescription="Ein neues Dokument erstellen." ma:contentTypeScope="" ma:versionID="3c00425722a8069b6a356cb9573940ad">
  <xsd:schema xmlns:xsd="http://www.w3.org/2001/XMLSchema" xmlns:xs="http://www.w3.org/2001/XMLSchema" xmlns:p="http://schemas.microsoft.com/office/2006/metadata/properties" xmlns:ns3="99412191-23e6-4c4c-988b-63ca0e5de456" xmlns:ns4="0236d399-7944-40b6-ac9d-d4132725cbbb" targetNamespace="http://schemas.microsoft.com/office/2006/metadata/properties" ma:root="true" ma:fieldsID="1db6328593ede93ee96a2b48e166a45e" ns3:_="" ns4:_="">
    <xsd:import namespace="99412191-23e6-4c4c-988b-63ca0e5de456"/>
    <xsd:import namespace="0236d399-7944-40b6-ac9d-d4132725cb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2191-23e6-4c4c-988b-63ca0e5de4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6d399-7944-40b6-ac9d-d4132725c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36d399-7944-40b6-ac9d-d4132725cbbb" xsi:nil="true"/>
  </documentManagement>
</p:properties>
</file>

<file path=customXml/itemProps1.xml><?xml version="1.0" encoding="utf-8"?>
<ds:datastoreItem xmlns:ds="http://schemas.openxmlformats.org/officeDocument/2006/customXml" ds:itemID="{794D9ECA-3E91-44F2-B1B2-04A8EC170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2191-23e6-4c4c-988b-63ca0e5de456"/>
    <ds:schemaRef ds:uri="0236d399-7944-40b6-ac9d-d4132725c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186E56-AB2A-45C0-B8D5-624AE4B1B4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B9333-C9E5-48C7-8FF4-00082E0439A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236d399-7944-40b6-ac9d-d4132725cbbb"/>
    <ds:schemaRef ds:uri="99412191-23e6-4c4c-988b-63ca0e5de456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</Words>
  <Application>Microsoft Office PowerPoint</Application>
  <PresentationFormat>Bildschirmpräsentation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Meta Head IGM Cond Black</vt:lpstr>
      <vt:lpstr>Meta Head IGM Cond Light</vt:lpstr>
      <vt:lpstr>Meta IGM</vt:lpstr>
      <vt:lpstr>Office</vt:lpstr>
      <vt:lpstr>PowerPoint-Präsentation</vt:lpstr>
    </vt:vector>
  </TitlesOfParts>
  <Company>IG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Kurz-Anleitung PowerPoint</dc:title>
  <dc:creator>Moeller, Jens</dc:creator>
  <cp:lastModifiedBy>Berger, Jens-Jean</cp:lastModifiedBy>
  <cp:revision>3544</cp:revision>
  <cp:lastPrinted>2024-01-19T13:27:33Z</cp:lastPrinted>
  <dcterms:created xsi:type="dcterms:W3CDTF">2019-09-18T11:18:06Z</dcterms:created>
  <dcterms:modified xsi:type="dcterms:W3CDTF">2024-01-19T13:27:35Z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0x01010030636287BDA00541B45D13698D3C701D</vt:lpwstr>
  </property>
</Properties>
</file>