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0" r:id="rId2"/>
    <p:sldId id="272" r:id="rId3"/>
    <p:sldId id="274" r:id="rId4"/>
  </p:sldIdLst>
  <p:sldSz cx="9144000" cy="5143500" type="screen16x9"/>
  <p:notesSz cx="6858000" cy="9144000"/>
  <p:embeddedFontLst>
    <p:embeddedFont>
      <p:font typeface="Meta IGM" panose="02000503040000020004" pitchFamily="2" charset="0"/>
      <p:regular r:id="rId7"/>
      <p:bold r:id="rId8"/>
    </p:embeddedFont>
    <p:embeddedFont>
      <p:font typeface="Meta Head IGM Cond Black" panose="02000A06040000020004" pitchFamily="2" charset="0"/>
      <p:bold r:id="rId9"/>
    </p:embeddedFont>
    <p:embeddedFont>
      <p:font typeface="Meta Head IGM Cond Light" panose="02000506030000020004" pitchFamily="2" charset="0"/>
      <p:regular r:id="rId10"/>
    </p:embeddedFont>
  </p:embeddedFont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C3C3B"/>
    <a:srgbClr val="E30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77129C-4D3D-4170-B6D2-F41BEE036DA1}" v="5" dt="2023-06-02T09:16:01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 snapToObjects="1" showGuides="1">
      <p:cViewPr varScale="1">
        <p:scale>
          <a:sx n="140" d="100"/>
          <a:sy n="140" d="100"/>
        </p:scale>
        <p:origin x="120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299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microsoft.com/office/2015/10/relationships/revisionInfo" Target="revisionInfo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e, Lisa GIZ" userId="54b8596c-a0ed-4aa7-b8f6-74f84abb9fb0" providerId="ADAL" clId="{EF77129C-4D3D-4170-B6D2-F41BEE036DA1}"/>
    <pc:docChg chg="undo redo custSel modSld modMainMaster">
      <pc:chgData name="Anke, Lisa GIZ" userId="54b8596c-a0ed-4aa7-b8f6-74f84abb9fb0" providerId="ADAL" clId="{EF77129C-4D3D-4170-B6D2-F41BEE036DA1}" dt="2023-06-02T09:17:01.697" v="540" actId="113"/>
      <pc:docMkLst>
        <pc:docMk/>
      </pc:docMkLst>
      <pc:sldChg chg="delSp modSp mod">
        <pc:chgData name="Anke, Lisa GIZ" userId="54b8596c-a0ed-4aa7-b8f6-74f84abb9fb0" providerId="ADAL" clId="{EF77129C-4D3D-4170-B6D2-F41BEE036DA1}" dt="2023-06-02T09:11:03.741" v="460" actId="14100"/>
        <pc:sldMkLst>
          <pc:docMk/>
          <pc:sldMk cId="1360090686" sldId="260"/>
        </pc:sldMkLst>
        <pc:spChg chg="del">
          <ac:chgData name="Anke, Lisa GIZ" userId="54b8596c-a0ed-4aa7-b8f6-74f84abb9fb0" providerId="ADAL" clId="{EF77129C-4D3D-4170-B6D2-F41BEE036DA1}" dt="2023-06-02T09:07:09.252" v="1" actId="478"/>
          <ac:spMkLst>
            <pc:docMk/>
            <pc:sldMk cId="1360090686" sldId="260"/>
            <ac:spMk id="2" creationId="{00000000-0000-0000-0000-000000000000}"/>
          </ac:spMkLst>
        </pc:spChg>
        <pc:spChg chg="mod">
          <ac:chgData name="Anke, Lisa GIZ" userId="54b8596c-a0ed-4aa7-b8f6-74f84abb9fb0" providerId="ADAL" clId="{EF77129C-4D3D-4170-B6D2-F41BEE036DA1}" dt="2023-06-02T09:07:28.034" v="12" actId="14100"/>
          <ac:spMkLst>
            <pc:docMk/>
            <pc:sldMk cId="1360090686" sldId="260"/>
            <ac:spMk id="6" creationId="{5597C4D2-441E-B647-A17E-6F0812C2F352}"/>
          </ac:spMkLst>
        </pc:spChg>
        <pc:spChg chg="mod">
          <ac:chgData name="Anke, Lisa GIZ" userId="54b8596c-a0ed-4aa7-b8f6-74f84abb9fb0" providerId="ADAL" clId="{EF77129C-4D3D-4170-B6D2-F41BEE036DA1}" dt="2023-06-02T09:07:44.484" v="17"/>
          <ac:spMkLst>
            <pc:docMk/>
            <pc:sldMk cId="1360090686" sldId="260"/>
            <ac:spMk id="9" creationId="{C97A2549-3DB2-3443-B4A7-4CCD6CA46FE8}"/>
          </ac:spMkLst>
        </pc:spChg>
        <pc:spChg chg="mod">
          <ac:chgData name="Anke, Lisa GIZ" userId="54b8596c-a0ed-4aa7-b8f6-74f84abb9fb0" providerId="ADAL" clId="{EF77129C-4D3D-4170-B6D2-F41BEE036DA1}" dt="2023-06-02T09:11:03.741" v="460" actId="14100"/>
          <ac:spMkLst>
            <pc:docMk/>
            <pc:sldMk cId="1360090686" sldId="260"/>
            <ac:spMk id="11" creationId="{5597C4D2-441E-B647-A17E-6F0812C2F352}"/>
          </ac:spMkLst>
        </pc:spChg>
        <pc:picChg chg="del">
          <ac:chgData name="Anke, Lisa GIZ" userId="54b8596c-a0ed-4aa7-b8f6-74f84abb9fb0" providerId="ADAL" clId="{EF77129C-4D3D-4170-B6D2-F41BEE036DA1}" dt="2023-06-02T09:07:06.365" v="0" actId="478"/>
          <ac:picMkLst>
            <pc:docMk/>
            <pc:sldMk cId="1360090686" sldId="260"/>
            <ac:picMk id="8" creationId="{00000000-0000-0000-0000-000000000000}"/>
          </ac:picMkLst>
        </pc:picChg>
      </pc:sldChg>
      <pc:sldChg chg="addSp delSp modSp mod">
        <pc:chgData name="Anke, Lisa GIZ" userId="54b8596c-a0ed-4aa7-b8f6-74f84abb9fb0" providerId="ADAL" clId="{EF77129C-4D3D-4170-B6D2-F41BEE036DA1}" dt="2023-06-02T09:14:07.708" v="500" actId="1076"/>
        <pc:sldMkLst>
          <pc:docMk/>
          <pc:sldMk cId="2948415589" sldId="272"/>
        </pc:sldMkLst>
        <pc:spChg chg="add del mod">
          <ac:chgData name="Anke, Lisa GIZ" userId="54b8596c-a0ed-4aa7-b8f6-74f84abb9fb0" providerId="ADAL" clId="{EF77129C-4D3D-4170-B6D2-F41BEE036DA1}" dt="2023-06-02T09:11:41.743" v="470" actId="478"/>
          <ac:spMkLst>
            <pc:docMk/>
            <pc:sldMk cId="2948415589" sldId="272"/>
            <ac:spMk id="4" creationId="{B46D7EFD-4D4E-4B9C-85CC-748F24CAAE6E}"/>
          </ac:spMkLst>
        </pc:spChg>
        <pc:spChg chg="add del mod">
          <ac:chgData name="Anke, Lisa GIZ" userId="54b8596c-a0ed-4aa7-b8f6-74f84abb9fb0" providerId="ADAL" clId="{EF77129C-4D3D-4170-B6D2-F41BEE036DA1}" dt="2023-06-02T09:11:39.988" v="469" actId="478"/>
          <ac:spMkLst>
            <pc:docMk/>
            <pc:sldMk cId="2948415589" sldId="272"/>
            <ac:spMk id="6" creationId="{59FE3BF3-DEA1-4E6B-804E-1E6B42A378F2}"/>
          </ac:spMkLst>
        </pc:spChg>
        <pc:spChg chg="add mod">
          <ac:chgData name="Anke, Lisa GIZ" userId="54b8596c-a0ed-4aa7-b8f6-74f84abb9fb0" providerId="ADAL" clId="{EF77129C-4D3D-4170-B6D2-F41BEE036DA1}" dt="2023-06-02T09:14:07.708" v="500" actId="1076"/>
          <ac:spMkLst>
            <pc:docMk/>
            <pc:sldMk cId="2948415589" sldId="272"/>
            <ac:spMk id="8" creationId="{CD6C0E9A-8822-4C54-A0B2-38C85A0830AE}"/>
          </ac:spMkLst>
        </pc:spChg>
        <pc:spChg chg="del mod">
          <ac:chgData name="Anke, Lisa GIZ" userId="54b8596c-a0ed-4aa7-b8f6-74f84abb9fb0" providerId="ADAL" clId="{EF77129C-4D3D-4170-B6D2-F41BEE036DA1}" dt="2023-06-02T09:12:51.972" v="477" actId="478"/>
          <ac:spMkLst>
            <pc:docMk/>
            <pc:sldMk cId="2948415589" sldId="272"/>
            <ac:spMk id="10" creationId="{5597C4D2-441E-B647-A17E-6F0812C2F352}"/>
          </ac:spMkLst>
        </pc:spChg>
        <pc:spChg chg="del">
          <ac:chgData name="Anke, Lisa GIZ" userId="54b8596c-a0ed-4aa7-b8f6-74f84abb9fb0" providerId="ADAL" clId="{EF77129C-4D3D-4170-B6D2-F41BEE036DA1}" dt="2023-06-02T09:13:41.429" v="495" actId="478"/>
          <ac:spMkLst>
            <pc:docMk/>
            <pc:sldMk cId="2948415589" sldId="272"/>
            <ac:spMk id="12" creationId="{5597C4D2-441E-B647-A17E-6F0812C2F352}"/>
          </ac:spMkLst>
        </pc:spChg>
        <pc:spChg chg="add mod">
          <ac:chgData name="Anke, Lisa GIZ" userId="54b8596c-a0ed-4aa7-b8f6-74f84abb9fb0" providerId="ADAL" clId="{EF77129C-4D3D-4170-B6D2-F41BEE036DA1}" dt="2023-06-02T09:13:46.984" v="497" actId="14100"/>
          <ac:spMkLst>
            <pc:docMk/>
            <pc:sldMk cId="2948415589" sldId="272"/>
            <ac:spMk id="15" creationId="{8E4B40CC-75FA-4243-ACCC-7B90FBB34D94}"/>
          </ac:spMkLst>
        </pc:spChg>
        <pc:picChg chg="del mod">
          <ac:chgData name="Anke, Lisa GIZ" userId="54b8596c-a0ed-4aa7-b8f6-74f84abb9fb0" providerId="ADAL" clId="{EF77129C-4D3D-4170-B6D2-F41BEE036DA1}" dt="2023-06-02T09:11:17.081" v="466" actId="478"/>
          <ac:picMkLst>
            <pc:docMk/>
            <pc:sldMk cId="2948415589" sldId="272"/>
            <ac:picMk id="11" creationId="{00000000-0000-0000-0000-000000000000}"/>
          </ac:picMkLst>
        </pc:picChg>
        <pc:picChg chg="del mod">
          <ac:chgData name="Anke, Lisa GIZ" userId="54b8596c-a0ed-4aa7-b8f6-74f84abb9fb0" providerId="ADAL" clId="{EF77129C-4D3D-4170-B6D2-F41BEE036DA1}" dt="2023-06-02T09:11:15.452" v="464" actId="478"/>
          <ac:picMkLst>
            <pc:docMk/>
            <pc:sldMk cId="2948415589" sldId="272"/>
            <ac:picMk id="13" creationId="{00000000-0000-0000-0000-000000000000}"/>
          </ac:picMkLst>
        </pc:picChg>
      </pc:sldChg>
      <pc:sldChg chg="addSp delSp modSp mod">
        <pc:chgData name="Anke, Lisa GIZ" userId="54b8596c-a0ed-4aa7-b8f6-74f84abb9fb0" providerId="ADAL" clId="{EF77129C-4D3D-4170-B6D2-F41BEE036DA1}" dt="2023-06-02T09:17:01.697" v="540" actId="113"/>
        <pc:sldMkLst>
          <pc:docMk/>
          <pc:sldMk cId="4109195769" sldId="274"/>
        </pc:sldMkLst>
        <pc:spChg chg="add del mod">
          <ac:chgData name="Anke, Lisa GIZ" userId="54b8596c-a0ed-4aa7-b8f6-74f84abb9fb0" providerId="ADAL" clId="{EF77129C-4D3D-4170-B6D2-F41BEE036DA1}" dt="2023-06-02T09:14:26.606" v="505" actId="478"/>
          <ac:spMkLst>
            <pc:docMk/>
            <pc:sldMk cId="4109195769" sldId="274"/>
            <ac:spMk id="4" creationId="{4881B915-FD8A-4081-BAE2-A2D2BC6DDFEA}"/>
          </ac:spMkLst>
        </pc:spChg>
        <pc:spChg chg="add del mod">
          <ac:chgData name="Anke, Lisa GIZ" userId="54b8596c-a0ed-4aa7-b8f6-74f84abb9fb0" providerId="ADAL" clId="{EF77129C-4D3D-4170-B6D2-F41BEE036DA1}" dt="2023-06-02T09:14:35.594" v="507" actId="478"/>
          <ac:spMkLst>
            <pc:docMk/>
            <pc:sldMk cId="4109195769" sldId="274"/>
            <ac:spMk id="6" creationId="{5597C4D2-441E-B647-A17E-6F0812C2F352}"/>
          </ac:spMkLst>
        </pc:spChg>
        <pc:spChg chg="add del mod">
          <ac:chgData name="Anke, Lisa GIZ" userId="54b8596c-a0ed-4aa7-b8f6-74f84abb9fb0" providerId="ADAL" clId="{EF77129C-4D3D-4170-B6D2-F41BEE036DA1}" dt="2023-06-02T09:14:38.213" v="508"/>
          <ac:spMkLst>
            <pc:docMk/>
            <pc:sldMk cId="4109195769" sldId="274"/>
            <ac:spMk id="7" creationId="{8A4EB299-9861-4938-80F2-F01641585329}"/>
          </ac:spMkLst>
        </pc:spChg>
        <pc:spChg chg="mod">
          <ac:chgData name="Anke, Lisa GIZ" userId="54b8596c-a0ed-4aa7-b8f6-74f84abb9fb0" providerId="ADAL" clId="{EF77129C-4D3D-4170-B6D2-F41BEE036DA1}" dt="2023-06-02T09:15:27.270" v="522" actId="14100"/>
          <ac:spMkLst>
            <pc:docMk/>
            <pc:sldMk cId="4109195769" sldId="274"/>
            <ac:spMk id="11" creationId="{C97A2549-3DB2-3443-B4A7-4CCD6CA46FE8}"/>
          </ac:spMkLst>
        </pc:spChg>
        <pc:spChg chg="add del mod">
          <ac:chgData name="Anke, Lisa GIZ" userId="54b8596c-a0ed-4aa7-b8f6-74f84abb9fb0" providerId="ADAL" clId="{EF77129C-4D3D-4170-B6D2-F41BEE036DA1}" dt="2023-06-02T09:14:25.968" v="504"/>
          <ac:spMkLst>
            <pc:docMk/>
            <pc:sldMk cId="4109195769" sldId="274"/>
            <ac:spMk id="13" creationId="{1EA043C0-413D-4F34-88F3-ADAC88E7A03F}"/>
          </ac:spMkLst>
        </pc:spChg>
        <pc:spChg chg="add mod">
          <ac:chgData name="Anke, Lisa GIZ" userId="54b8596c-a0ed-4aa7-b8f6-74f84abb9fb0" providerId="ADAL" clId="{EF77129C-4D3D-4170-B6D2-F41BEE036DA1}" dt="2023-06-02T09:15:13.676" v="516" actId="6549"/>
          <ac:spMkLst>
            <pc:docMk/>
            <pc:sldMk cId="4109195769" sldId="274"/>
            <ac:spMk id="14" creationId="{9E0D3DA6-B9E5-49E5-9549-EC053D95E320}"/>
          </ac:spMkLst>
        </pc:spChg>
        <pc:spChg chg="mod">
          <ac:chgData name="Anke, Lisa GIZ" userId="54b8596c-a0ed-4aa7-b8f6-74f84abb9fb0" providerId="ADAL" clId="{EF77129C-4D3D-4170-B6D2-F41BEE036DA1}" dt="2023-06-02T09:17:01.697" v="540" actId="113"/>
          <ac:spMkLst>
            <pc:docMk/>
            <pc:sldMk cId="4109195769" sldId="274"/>
            <ac:spMk id="17" creationId="{00000000-0000-0000-0000-000000000000}"/>
          </ac:spMkLst>
        </pc:spChg>
      </pc:sldChg>
      <pc:sldMasterChg chg="modSldLayout">
        <pc:chgData name="Anke, Lisa GIZ" userId="54b8596c-a0ed-4aa7-b8f6-74f84abb9fb0" providerId="ADAL" clId="{EF77129C-4D3D-4170-B6D2-F41BEE036DA1}" dt="2023-06-02T09:12:02.163" v="471" actId="478"/>
        <pc:sldMasterMkLst>
          <pc:docMk/>
          <pc:sldMasterMk cId="258125778" sldId="2147483660"/>
        </pc:sldMasterMkLst>
        <pc:sldLayoutChg chg="delSp mod">
          <pc:chgData name="Anke, Lisa GIZ" userId="54b8596c-a0ed-4aa7-b8f6-74f84abb9fb0" providerId="ADAL" clId="{EF77129C-4D3D-4170-B6D2-F41BEE036DA1}" dt="2023-06-02T09:12:02.163" v="471" actId="478"/>
          <pc:sldLayoutMkLst>
            <pc:docMk/>
            <pc:sldMasterMk cId="258125778" sldId="2147483660"/>
            <pc:sldLayoutMk cId="1977837709" sldId="2147483677"/>
          </pc:sldLayoutMkLst>
          <pc:spChg chg="del">
            <ac:chgData name="Anke, Lisa GIZ" userId="54b8596c-a0ed-4aa7-b8f6-74f84abb9fb0" providerId="ADAL" clId="{EF77129C-4D3D-4170-B6D2-F41BEE036DA1}" dt="2023-06-02T09:12:02.163" v="471" actId="478"/>
            <ac:spMkLst>
              <pc:docMk/>
              <pc:sldMasterMk cId="258125778" sldId="2147483660"/>
              <pc:sldLayoutMk cId="1977837709" sldId="2147483677"/>
              <ac:spMk id="17" creationId="{328332BA-1E60-C547-87CF-B32F3589022F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68492C6-ED8A-564E-B3D1-6FC36A6D94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l">
              <a:defRPr sz="1200"/>
            </a:lvl1pPr>
          </a:lstStyle>
          <a:p>
            <a:endParaRPr lang="de-DE" sz="1000" dirty="0">
              <a:latin typeface="Meta IGM" panose="02000503040000020004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C568E1-C914-E044-B5DC-41DA91055C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r">
              <a:defRPr sz="1200"/>
            </a:lvl1pPr>
          </a:lstStyle>
          <a:p>
            <a:fld id="{D893A924-A15F-FB45-9450-A978DD7F2A70}" type="datetimeFigureOut">
              <a:rPr lang="de-DE" sz="1000" smtClean="0">
                <a:latin typeface="Meta IGM" panose="02000503040000020004" pitchFamily="2" charset="0"/>
              </a:rPr>
              <a:t>06.06.2023</a:t>
            </a:fld>
            <a:endParaRPr lang="de-DE" sz="1000" dirty="0">
              <a:latin typeface="Meta IGM" panose="02000503040000020004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51DF70-631C-BE4E-95FD-56CEFF6C4B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l">
              <a:defRPr sz="1200"/>
            </a:lvl1pPr>
          </a:lstStyle>
          <a:p>
            <a:endParaRPr lang="de-DE" sz="1000">
              <a:latin typeface="Meta IGM" panose="02000503040000020004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822CB3-F0D6-5A45-9129-191C5695EA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r">
              <a:defRPr sz="1200"/>
            </a:lvl1pPr>
          </a:lstStyle>
          <a:p>
            <a:fld id="{53B84A8F-D800-3D49-A16E-28CD7380C913}" type="slidenum">
              <a:rPr lang="de-DE" sz="1000" smtClean="0">
                <a:latin typeface="Meta IGM" panose="02000503040000020004" pitchFamily="2" charset="0"/>
              </a:rPr>
              <a:t>‹Nr.›</a:t>
            </a:fld>
            <a:endParaRPr lang="de-DE" sz="100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9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l">
              <a:defRPr sz="1000" b="0" i="0">
                <a:latin typeface="Meta IGM" panose="0200050304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r">
              <a:defRPr sz="1000" b="0" i="0">
                <a:latin typeface="Meta IGM" panose="02000503040000020004" pitchFamily="2" charset="0"/>
              </a:defRPr>
            </a:lvl1pPr>
          </a:lstStyle>
          <a:p>
            <a:fld id="{16B77BA6-83BE-5742-8C0B-6F675812BA19}" type="datetimeFigureOut">
              <a:rPr lang="de-DE" smtClean="0"/>
              <a:pPr/>
              <a:t>06.06.2023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l">
              <a:defRPr sz="1000" b="0" i="0">
                <a:latin typeface="Meta IGM" panose="0200050304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r">
              <a:defRPr sz="1000" b="0" i="0">
                <a:latin typeface="Meta IGM" panose="02000503040000020004" pitchFamily="2" charset="0"/>
              </a:defRPr>
            </a:lvl1pPr>
          </a:lstStyle>
          <a:p>
            <a:fld id="{AD868B3C-6C54-1D41-B938-33F4013C078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19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ta IGM" panose="0200050304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Weitere Hintergrundinformationen</a:t>
            </a:r>
            <a:r>
              <a:rPr lang="de-DE" baseline="0" dirty="0"/>
              <a:t> können der </a:t>
            </a:r>
            <a:r>
              <a:rPr lang="de-DE" b="1" baseline="0" dirty="0"/>
              <a:t>Aktionsanleitung von Amnesty International </a:t>
            </a:r>
            <a:r>
              <a:rPr lang="de-DE" baseline="0" dirty="0"/>
              <a:t>entnommen werden.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8B3C-6C54-1D41-B938-33F4013C078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58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8B3C-6C54-1D41-B938-33F4013C078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244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8B3C-6C54-1D41-B938-33F4013C078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51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7A5ECE3D-4B62-964E-BF60-6DD95EC06B60}"/>
              </a:ext>
            </a:extLst>
          </p:cNvPr>
          <p:cNvSpPr/>
          <p:nvPr userDrawn="1"/>
        </p:nvSpPr>
        <p:spPr>
          <a:xfrm>
            <a:off x="0" y="0"/>
            <a:ext cx="9144000" cy="4064000"/>
          </a:xfrm>
          <a:prstGeom prst="rect">
            <a:avLst/>
          </a:prstGeom>
          <a:blipFill>
            <a:blip r:embed="rId2"/>
            <a:srcRect/>
            <a:stretch>
              <a:fillRect t="-66265" b="-66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551D7B0F-DCAE-5B45-A92D-07BA8B987DC0}"/>
              </a:ext>
            </a:extLst>
          </p:cNvPr>
          <p:cNvSpPr/>
          <p:nvPr userDrawn="1"/>
        </p:nvSpPr>
        <p:spPr>
          <a:xfrm rot="3786198">
            <a:off x="6696058" y="1873841"/>
            <a:ext cx="1741767" cy="4431387"/>
          </a:xfrm>
          <a:custGeom>
            <a:avLst/>
            <a:gdLst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1559566 w 1559566"/>
              <a:gd name="connsiteY2" fmla="*/ 3868614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424813 w 1559566"/>
              <a:gd name="connsiteY2" fmla="*/ 366325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577634 w 1559566"/>
              <a:gd name="connsiteY2" fmla="*/ 375501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577634 w 1842555"/>
              <a:gd name="connsiteY2" fmla="*/ 3755016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634265 w 1842555"/>
              <a:gd name="connsiteY2" fmla="*/ 3783743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487189 w 1842555"/>
              <a:gd name="connsiteY2" fmla="*/ 3680657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600947"/>
              <a:gd name="connsiteY0" fmla="*/ 0 h 3868614"/>
              <a:gd name="connsiteX1" fmla="*/ 1600947 w 1600947"/>
              <a:gd name="connsiteY1" fmla="*/ 807584 h 3868614"/>
              <a:gd name="connsiteX2" fmla="*/ 487189 w 1600947"/>
              <a:gd name="connsiteY2" fmla="*/ 3680657 h 3868614"/>
              <a:gd name="connsiteX3" fmla="*/ 0 w 1600947"/>
              <a:gd name="connsiteY3" fmla="*/ 3868614 h 3868614"/>
              <a:gd name="connsiteX4" fmla="*/ 0 w 1600947"/>
              <a:gd name="connsiteY4" fmla="*/ 0 h 3868614"/>
              <a:gd name="connsiteX0" fmla="*/ 0 w 1603382"/>
              <a:gd name="connsiteY0" fmla="*/ 0 h 3868614"/>
              <a:gd name="connsiteX1" fmla="*/ 1603382 w 1603382"/>
              <a:gd name="connsiteY1" fmla="*/ 815034 h 3868614"/>
              <a:gd name="connsiteX2" fmla="*/ 487189 w 1603382"/>
              <a:gd name="connsiteY2" fmla="*/ 3680657 h 3868614"/>
              <a:gd name="connsiteX3" fmla="*/ 0 w 1603382"/>
              <a:gd name="connsiteY3" fmla="*/ 3868614 h 3868614"/>
              <a:gd name="connsiteX4" fmla="*/ 0 w 1603382"/>
              <a:gd name="connsiteY4" fmla="*/ 0 h 3868614"/>
              <a:gd name="connsiteX0" fmla="*/ 0 w 1603382"/>
              <a:gd name="connsiteY0" fmla="*/ 0 h 4431387"/>
              <a:gd name="connsiteX1" fmla="*/ 1603382 w 1603382"/>
              <a:gd name="connsiteY1" fmla="*/ 815034 h 4431387"/>
              <a:gd name="connsiteX2" fmla="*/ 19379 w 1603382"/>
              <a:gd name="connsiteY2" fmla="*/ 4431387 h 4431387"/>
              <a:gd name="connsiteX3" fmla="*/ 0 w 1603382"/>
              <a:gd name="connsiteY3" fmla="*/ 3868614 h 4431387"/>
              <a:gd name="connsiteX4" fmla="*/ 0 w 1603382"/>
              <a:gd name="connsiteY4" fmla="*/ 0 h 4431387"/>
              <a:gd name="connsiteX0" fmla="*/ 0 w 1741767"/>
              <a:gd name="connsiteY0" fmla="*/ 0 h 4431387"/>
              <a:gd name="connsiteX1" fmla="*/ 1741767 w 1741767"/>
              <a:gd name="connsiteY1" fmla="*/ 885230 h 4431387"/>
              <a:gd name="connsiteX2" fmla="*/ 19379 w 1741767"/>
              <a:gd name="connsiteY2" fmla="*/ 4431387 h 4431387"/>
              <a:gd name="connsiteX3" fmla="*/ 0 w 1741767"/>
              <a:gd name="connsiteY3" fmla="*/ 3868614 h 4431387"/>
              <a:gd name="connsiteX4" fmla="*/ 0 w 1741767"/>
              <a:gd name="connsiteY4" fmla="*/ 0 h 443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767" h="4431387">
                <a:moveTo>
                  <a:pt x="0" y="0"/>
                </a:moveTo>
                <a:lnTo>
                  <a:pt x="1741767" y="885230"/>
                </a:lnTo>
                <a:lnTo>
                  <a:pt x="19379" y="4431387"/>
                </a:lnTo>
                <a:lnTo>
                  <a:pt x="0" y="38686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1492AB0-7B02-C047-9A95-FAF70C8D8A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64862" y="733269"/>
            <a:ext cx="6747304" cy="6661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876550"/>
            <a:ext cx="4859057" cy="1541626"/>
          </a:xfrm>
        </p:spPr>
        <p:txBody>
          <a:bodyPr anchor="b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430210"/>
            <a:ext cx="2514146" cy="37925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6333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8A545D-DAD0-0540-AAC9-9A022508D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40B9E7E-0156-544E-8B23-4556027F32C5}"/>
              </a:ext>
            </a:extLst>
          </p:cNvPr>
          <p:cNvSpPr/>
          <p:nvPr userDrawn="1"/>
        </p:nvSpPr>
        <p:spPr>
          <a:xfrm>
            <a:off x="6825727" y="4651717"/>
            <a:ext cx="2318273" cy="494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7B3B13-3C71-104B-92CD-29B6205299BB}"/>
              </a:ext>
            </a:extLst>
          </p:cNvPr>
          <p:cNvSpPr txBox="1"/>
          <p:nvPr userDrawn="1"/>
        </p:nvSpPr>
        <p:spPr>
          <a:xfrm>
            <a:off x="5705475" y="3375286"/>
            <a:ext cx="3187699" cy="152349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IG METALL 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1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Gliederung einfügen</a:t>
            </a:r>
          </a:p>
          <a:p>
            <a:pPr algn="r"/>
            <a:endParaRPr lang="de-DE" sz="1100" b="0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Max Mustermann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Musterstraße 12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45678 Musterstadt</a:t>
            </a:r>
          </a:p>
          <a:p>
            <a:pPr algn="r"/>
            <a:endParaRPr lang="de-DE" sz="1100" b="0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Tel 0123 456789-0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 err="1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max.mustermann@igmetall.de</a:t>
            </a:r>
            <a:endParaRPr lang="de-DE" sz="1100" b="0" i="0" kern="1200" dirty="0">
              <a:solidFill>
                <a:srgbClr val="3C3C3B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8D3693-BBC6-414A-8E27-D8298EF98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</p:spPr>
        <p:txBody>
          <a:bodyPr anchor="ctr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VIELEN DANK FÜR IHRE</a:t>
            </a:r>
            <a:br>
              <a:rPr lang="de-DE" dirty="0"/>
            </a:br>
            <a:r>
              <a:rPr lang="de-DE" dirty="0"/>
              <a:t>AUFMERKSAMKEIT.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3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0AA2AEA-20EE-1F47-ACF4-0C99D615D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374211"/>
            <a:ext cx="6591039" cy="961628"/>
          </a:xfrm>
        </p:spPr>
        <p:txBody>
          <a:bodyPr anchor="ctr" anchorCtr="0"/>
          <a:lstStyle>
            <a:lvl1pPr algn="l">
              <a:defRPr sz="350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352934"/>
            <a:ext cx="2514146" cy="34769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19743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6C4DE8-63EB-944F-9420-AFA164894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</p:spPr>
        <p:txBody>
          <a:bodyPr anchor="ctr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ZWISCHENTITEL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7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8642349" cy="45402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299168"/>
            <a:ext cx="8642349" cy="2119409"/>
          </a:xfrm>
        </p:spPr>
        <p:txBody>
          <a:bodyPr lIns="0" tIns="0" rIns="0" bIns="0">
            <a:normAutofit/>
          </a:bodyPr>
          <a:lstStyle>
            <a:lvl1pPr marL="28080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1pPr>
            <a:lvl2pPr marL="58635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2pPr>
            <a:lvl3pPr marL="899550" indent="-2857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3pPr>
            <a:lvl4pPr marL="1200150" indent="-2794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4pPr>
            <a:lvl5pPr marL="1471050">
              <a:spcBef>
                <a:spcPts val="750"/>
              </a:spcBef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BAFFCE6-5B0A-D047-AF37-74CD89925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44968"/>
            <a:ext cx="8642349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3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in Drei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 b="0" i="0">
                <a:latin typeface="Meta IGM" panose="02000503040000020004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FD7D0B-45C0-0649-BF63-2ABAFA5036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0569" y="1732138"/>
            <a:ext cx="3895208" cy="3908072"/>
          </a:xfrm>
          <a:custGeom>
            <a:avLst/>
            <a:gdLst>
              <a:gd name="connsiteX0" fmla="*/ 0 w 2844800"/>
              <a:gd name="connsiteY0" fmla="*/ 1492250 h 1492250"/>
              <a:gd name="connsiteX1" fmla="*/ 1422400 w 2844800"/>
              <a:gd name="connsiteY1" fmla="*/ 0 h 1492250"/>
              <a:gd name="connsiteX2" fmla="*/ 2844800 w 2844800"/>
              <a:gd name="connsiteY2" fmla="*/ 1492250 h 1492250"/>
              <a:gd name="connsiteX3" fmla="*/ 0 w 2844800"/>
              <a:gd name="connsiteY3" fmla="*/ 1492250 h 1492250"/>
              <a:gd name="connsiteX0" fmla="*/ 0 w 3719689"/>
              <a:gd name="connsiteY0" fmla="*/ 1492250 h 3366205"/>
              <a:gd name="connsiteX1" fmla="*/ 1422400 w 3719689"/>
              <a:gd name="connsiteY1" fmla="*/ 0 h 3366205"/>
              <a:gd name="connsiteX2" fmla="*/ 3719689 w 3719689"/>
              <a:gd name="connsiteY2" fmla="*/ 3366205 h 3366205"/>
              <a:gd name="connsiteX3" fmla="*/ 0 w 3719689"/>
              <a:gd name="connsiteY3" fmla="*/ 1492250 h 3366205"/>
              <a:gd name="connsiteX0" fmla="*/ 0 w 3905955"/>
              <a:gd name="connsiteY0" fmla="*/ 1938161 h 3812116"/>
              <a:gd name="connsiteX1" fmla="*/ 3905955 w 3905955"/>
              <a:gd name="connsiteY1" fmla="*/ 0 h 3812116"/>
              <a:gd name="connsiteX2" fmla="*/ 3719689 w 3905955"/>
              <a:gd name="connsiteY2" fmla="*/ 3812116 h 3812116"/>
              <a:gd name="connsiteX3" fmla="*/ 0 w 3905955"/>
              <a:gd name="connsiteY3" fmla="*/ 1938161 h 3812116"/>
              <a:gd name="connsiteX0" fmla="*/ 0 w 3905955"/>
              <a:gd name="connsiteY0" fmla="*/ 1938161 h 3496027"/>
              <a:gd name="connsiteX1" fmla="*/ 3905955 w 3905955"/>
              <a:gd name="connsiteY1" fmla="*/ 0 h 3496027"/>
              <a:gd name="connsiteX2" fmla="*/ 3900311 w 3905955"/>
              <a:gd name="connsiteY2" fmla="*/ 3496027 h 3496027"/>
              <a:gd name="connsiteX3" fmla="*/ 0 w 3905955"/>
              <a:gd name="connsiteY3" fmla="*/ 1938161 h 3496027"/>
              <a:gd name="connsiteX0" fmla="*/ 0 w 3900342"/>
              <a:gd name="connsiteY0" fmla="*/ 1830917 h 3388783"/>
              <a:gd name="connsiteX1" fmla="*/ 3821289 w 3900342"/>
              <a:gd name="connsiteY1" fmla="*/ 0 h 3388783"/>
              <a:gd name="connsiteX2" fmla="*/ 3900311 w 3900342"/>
              <a:gd name="connsiteY2" fmla="*/ 3388783 h 3388783"/>
              <a:gd name="connsiteX3" fmla="*/ 0 w 3900342"/>
              <a:gd name="connsiteY3" fmla="*/ 1830917 h 3388783"/>
              <a:gd name="connsiteX0" fmla="*/ 0 w 3900561"/>
              <a:gd name="connsiteY0" fmla="*/ 1932517 h 3490383"/>
              <a:gd name="connsiteX1" fmla="*/ 3894666 w 3900561"/>
              <a:gd name="connsiteY1" fmla="*/ 0 h 3490383"/>
              <a:gd name="connsiteX2" fmla="*/ 3900311 w 3900561"/>
              <a:gd name="connsiteY2" fmla="*/ 3490383 h 3490383"/>
              <a:gd name="connsiteX3" fmla="*/ 0 w 3900561"/>
              <a:gd name="connsiteY3" fmla="*/ 1932517 h 3490383"/>
              <a:gd name="connsiteX0" fmla="*/ 0 w 3895208"/>
              <a:gd name="connsiteY0" fmla="*/ 1932517 h 3908072"/>
              <a:gd name="connsiteX1" fmla="*/ 3894666 w 3895208"/>
              <a:gd name="connsiteY1" fmla="*/ 0 h 3908072"/>
              <a:gd name="connsiteX2" fmla="*/ 3894666 w 3895208"/>
              <a:gd name="connsiteY2" fmla="*/ 3908072 h 3908072"/>
              <a:gd name="connsiteX3" fmla="*/ 0 w 3895208"/>
              <a:gd name="connsiteY3" fmla="*/ 1932517 h 390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208" h="3908072">
                <a:moveTo>
                  <a:pt x="0" y="1932517"/>
                </a:moveTo>
                <a:lnTo>
                  <a:pt x="3894666" y="0"/>
                </a:lnTo>
                <a:cubicBezTo>
                  <a:pt x="3892785" y="1165342"/>
                  <a:pt x="3896547" y="2742730"/>
                  <a:pt x="3894666" y="3908072"/>
                </a:cubicBezTo>
                <a:lnTo>
                  <a:pt x="0" y="1932517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r">
              <a:spcBef>
                <a:spcPts val="5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07DC63A-7B6C-E443-8FD2-12E8BE98F0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2614" y="1023853"/>
            <a:ext cx="2114407" cy="2121623"/>
          </a:xfrm>
          <a:custGeom>
            <a:avLst/>
            <a:gdLst>
              <a:gd name="connsiteX0" fmla="*/ 0 w 1614487"/>
              <a:gd name="connsiteY0" fmla="*/ 0 h 2119313"/>
              <a:gd name="connsiteX1" fmla="*/ 1614487 w 1614487"/>
              <a:gd name="connsiteY1" fmla="*/ 0 h 2119313"/>
              <a:gd name="connsiteX2" fmla="*/ 1614487 w 1614487"/>
              <a:gd name="connsiteY2" fmla="*/ 2119313 h 2119313"/>
              <a:gd name="connsiteX3" fmla="*/ 0 w 1614487"/>
              <a:gd name="connsiteY3" fmla="*/ 2119313 h 2119313"/>
              <a:gd name="connsiteX4" fmla="*/ 0 w 1614487"/>
              <a:gd name="connsiteY4" fmla="*/ 0 h 2119313"/>
              <a:gd name="connsiteX0" fmla="*/ 0 w 1614487"/>
              <a:gd name="connsiteY0" fmla="*/ 0 h 2119313"/>
              <a:gd name="connsiteX1" fmla="*/ 1614487 w 1614487"/>
              <a:gd name="connsiteY1" fmla="*/ 2119313 h 2119313"/>
              <a:gd name="connsiteX2" fmla="*/ 0 w 1614487"/>
              <a:gd name="connsiteY2" fmla="*/ 2119313 h 2119313"/>
              <a:gd name="connsiteX3" fmla="*/ 0 w 1614487"/>
              <a:gd name="connsiteY3" fmla="*/ 0 h 2119313"/>
              <a:gd name="connsiteX0" fmla="*/ 90054 w 1614487"/>
              <a:gd name="connsiteY0" fmla="*/ 0 h 2244004"/>
              <a:gd name="connsiteX1" fmla="*/ 1614487 w 1614487"/>
              <a:gd name="connsiteY1" fmla="*/ 2244004 h 2244004"/>
              <a:gd name="connsiteX2" fmla="*/ 0 w 1614487"/>
              <a:gd name="connsiteY2" fmla="*/ 2244004 h 2244004"/>
              <a:gd name="connsiteX3" fmla="*/ 90054 w 1614487"/>
              <a:gd name="connsiteY3" fmla="*/ 0 h 2244004"/>
              <a:gd name="connsiteX0" fmla="*/ 0 w 1524433"/>
              <a:gd name="connsiteY0" fmla="*/ 0 h 2244004"/>
              <a:gd name="connsiteX1" fmla="*/ 1524433 w 1524433"/>
              <a:gd name="connsiteY1" fmla="*/ 2244004 h 2244004"/>
              <a:gd name="connsiteX2" fmla="*/ 6927 w 1524433"/>
              <a:gd name="connsiteY2" fmla="*/ 2160877 h 2244004"/>
              <a:gd name="connsiteX3" fmla="*/ 0 w 1524433"/>
              <a:gd name="connsiteY3" fmla="*/ 0 h 2244004"/>
              <a:gd name="connsiteX0" fmla="*/ 0 w 2120179"/>
              <a:gd name="connsiteY0" fmla="*/ 0 h 2160877"/>
              <a:gd name="connsiteX1" fmla="*/ 2120179 w 2120179"/>
              <a:gd name="connsiteY1" fmla="*/ 1080223 h 2160877"/>
              <a:gd name="connsiteX2" fmla="*/ 6927 w 2120179"/>
              <a:gd name="connsiteY2" fmla="*/ 2160877 h 2160877"/>
              <a:gd name="connsiteX3" fmla="*/ 0 w 2120179"/>
              <a:gd name="connsiteY3" fmla="*/ 0 h 2160877"/>
              <a:gd name="connsiteX0" fmla="*/ 0 w 2120179"/>
              <a:gd name="connsiteY0" fmla="*/ 0 h 2147023"/>
              <a:gd name="connsiteX1" fmla="*/ 2120179 w 2120179"/>
              <a:gd name="connsiteY1" fmla="*/ 1080223 h 2147023"/>
              <a:gd name="connsiteX2" fmla="*/ 6927 w 2120179"/>
              <a:gd name="connsiteY2" fmla="*/ 2147023 h 2147023"/>
              <a:gd name="connsiteX3" fmla="*/ 0 w 2120179"/>
              <a:gd name="connsiteY3" fmla="*/ 0 h 2147023"/>
              <a:gd name="connsiteX0" fmla="*/ 6928 w 2127107"/>
              <a:gd name="connsiteY0" fmla="*/ 0 h 2147023"/>
              <a:gd name="connsiteX1" fmla="*/ 2127107 w 2127107"/>
              <a:gd name="connsiteY1" fmla="*/ 1080223 h 2147023"/>
              <a:gd name="connsiteX2" fmla="*/ 0 w 2127107"/>
              <a:gd name="connsiteY2" fmla="*/ 2147023 h 2147023"/>
              <a:gd name="connsiteX3" fmla="*/ 6928 w 2127107"/>
              <a:gd name="connsiteY3" fmla="*/ 0 h 2147023"/>
              <a:gd name="connsiteX0" fmla="*/ 338 w 2120517"/>
              <a:gd name="connsiteY0" fmla="*/ 0 h 2147023"/>
              <a:gd name="connsiteX1" fmla="*/ 2120517 w 2120517"/>
              <a:gd name="connsiteY1" fmla="*/ 1080223 h 2147023"/>
              <a:gd name="connsiteX2" fmla="*/ 6110 w 2120517"/>
              <a:gd name="connsiteY2" fmla="*/ 2147023 h 2147023"/>
              <a:gd name="connsiteX3" fmla="*/ 338 w 2120517"/>
              <a:gd name="connsiteY3" fmla="*/ 0 h 2147023"/>
              <a:gd name="connsiteX0" fmla="*/ 35503 w 2114407"/>
              <a:gd name="connsiteY0" fmla="*/ 0 h 2004148"/>
              <a:gd name="connsiteX1" fmla="*/ 2114407 w 2114407"/>
              <a:gd name="connsiteY1" fmla="*/ 937348 h 2004148"/>
              <a:gd name="connsiteX2" fmla="*/ 0 w 2114407"/>
              <a:gd name="connsiteY2" fmla="*/ 2004148 h 2004148"/>
              <a:gd name="connsiteX3" fmla="*/ 35503 w 2114407"/>
              <a:gd name="connsiteY3" fmla="*/ 0 h 2004148"/>
              <a:gd name="connsiteX0" fmla="*/ 6928 w 2114407"/>
              <a:gd name="connsiteY0" fmla="*/ 0 h 2121623"/>
              <a:gd name="connsiteX1" fmla="*/ 2114407 w 2114407"/>
              <a:gd name="connsiteY1" fmla="*/ 1054823 h 2121623"/>
              <a:gd name="connsiteX2" fmla="*/ 0 w 2114407"/>
              <a:gd name="connsiteY2" fmla="*/ 2121623 h 2121623"/>
              <a:gd name="connsiteX3" fmla="*/ 6928 w 2114407"/>
              <a:gd name="connsiteY3" fmla="*/ 0 h 212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407" h="2121623">
                <a:moveTo>
                  <a:pt x="6928" y="0"/>
                </a:moveTo>
                <a:lnTo>
                  <a:pt x="2114407" y="1054823"/>
                </a:lnTo>
                <a:lnTo>
                  <a:pt x="0" y="2121623"/>
                </a:lnTo>
                <a:cubicBezTo>
                  <a:pt x="2309" y="1405949"/>
                  <a:pt x="4619" y="715674"/>
                  <a:pt x="6928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783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ad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5736" y="1080001"/>
            <a:ext cx="4147439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5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032" y="1080001"/>
            <a:ext cx="8643144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6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13" name="SmartArt-Platzhalter 3">
            <a:extLst>
              <a:ext uri="{FF2B5EF4-FFF2-40B4-BE49-F238E27FC236}">
                <a16:creationId xmlns:a16="http://schemas.microsoft.com/office/drawing/2014/main" id="{55665241-B298-6C48-8846-F34E0522A230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250825" y="1739900"/>
            <a:ext cx="8642350" cy="2701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Klicken Sie auf das Symbol, um die SmartArt-Grafik hinzuzufügen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2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1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365774"/>
            <a:ext cx="7722401" cy="454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979525"/>
            <a:ext cx="8642349" cy="2653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113CA0-0DD7-9548-B4A8-43615A11C38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6E83AFE-0D76-C240-A33D-8D8C0966DBEB}"/>
              </a:ext>
            </a:extLst>
          </p:cNvPr>
          <p:cNvSpPr txBox="1"/>
          <p:nvPr userDrawn="1"/>
        </p:nvSpPr>
        <p:spPr>
          <a:xfrm>
            <a:off x="250825" y="4786476"/>
            <a:ext cx="3560456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i="0" dirty="0">
                <a:solidFill>
                  <a:srgbClr val="3C3C3B"/>
                </a:solidFill>
                <a:latin typeface="Meta IGM" panose="02000503040000020004" pitchFamily="2" charset="0"/>
              </a:rPr>
              <a:t>Präsentationstitel | Name des Verfassers | Datum einfügen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1566813-E909-A142-B31F-03FCE51CCD4D}"/>
              </a:ext>
            </a:extLst>
          </p:cNvPr>
          <p:cNvSpPr txBox="1"/>
          <p:nvPr userDrawn="1"/>
        </p:nvSpPr>
        <p:spPr>
          <a:xfrm>
            <a:off x="6115050" y="4636168"/>
            <a:ext cx="27840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b="0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IG Metall</a:t>
            </a:r>
          </a:p>
          <a:p>
            <a:pPr algn="r"/>
            <a:r>
              <a:rPr lang="de-DE" sz="1000" b="1" i="0" kern="1200" dirty="0">
                <a:solidFill>
                  <a:srgbClr val="3C3C3B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Gliederung einfügen</a:t>
            </a:r>
          </a:p>
        </p:txBody>
      </p:sp>
    </p:spTree>
    <p:extLst>
      <p:ext uri="{BB962C8B-B14F-4D97-AF65-F5344CB8AC3E}">
        <p14:creationId xmlns:p14="http://schemas.microsoft.com/office/powerpoint/2010/main" val="25812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7" r:id="rId5"/>
    <p:sldLayoutId id="2147483675" r:id="rId6"/>
    <p:sldLayoutId id="2147483678" r:id="rId7"/>
    <p:sldLayoutId id="2147483676" r:id="rId8"/>
    <p:sldLayoutId id="2147483679" r:id="rId9"/>
    <p:sldLayoutId id="2147483674" r:id="rId10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200" baseline="0">
          <a:solidFill>
            <a:srgbClr val="E3051B"/>
          </a:solidFill>
          <a:latin typeface="Meta Head IGM Cond Black" panose="02000506030000020004" pitchFamily="2" charset="77"/>
          <a:ea typeface="+mj-ea"/>
          <a:cs typeface="+mj-cs"/>
        </a:defRPr>
      </a:lvl1pPr>
    </p:titleStyle>
    <p:bodyStyle>
      <a:lvl1pPr marL="171450" indent="-243450" algn="l" defTabSz="685800" rtl="0" eaLnBrk="1" latinLnBrk="0" hangingPunct="1">
        <a:lnSpc>
          <a:spcPct val="90000"/>
        </a:lnSpc>
        <a:spcBef>
          <a:spcPts val="750"/>
        </a:spcBef>
        <a:buSzPct val="90000"/>
        <a:buFontTx/>
        <a:buBlip>
          <a:blip r:embed="rId13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1pPr>
      <a:lvl2pPr marL="5143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3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2pPr>
      <a:lvl3pPr marL="7852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3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3pPr>
      <a:lvl4pPr marL="10561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3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4pPr>
      <a:lvl5pPr marL="1327050" indent="-243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3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146">
          <p15:clr>
            <a:srgbClr val="F26B43"/>
          </p15:clr>
        </p15:guide>
        <p15:guide id="6" orient="horz" pos="30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597C4D2-441E-B647-A17E-6F0812C2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94" y="387705"/>
            <a:ext cx="5093320" cy="472175"/>
          </a:xfrm>
        </p:spPr>
        <p:txBody>
          <a:bodyPr/>
          <a:lstStyle/>
          <a:p>
            <a:r>
              <a:rPr lang="de-DE" sz="2000" dirty="0"/>
              <a:t/>
            </a:r>
            <a:br>
              <a:rPr lang="de-DE" sz="2000" dirty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1800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de-DE" sz="1800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e-DE" sz="2800" dirty="0"/>
              <a:t/>
            </a:r>
            <a:br>
              <a:rPr lang="de-DE" sz="2800" dirty="0"/>
            </a:br>
            <a:endParaRPr lang="de-DE" sz="2800" dirty="0">
              <a:solidFill>
                <a:schemeClr val="tx2">
                  <a:lumMod val="50000"/>
                </a:schemeClr>
              </a:solidFill>
              <a:latin typeface="Meta IGM" panose="02000503040000020004" pitchFamily="2" charset="0"/>
            </a:endParaRPr>
          </a:p>
        </p:txBody>
      </p:sp>
      <p:pic>
        <p:nvPicPr>
          <p:cNvPr id="10" name="Bild 42" descr="AI-Logo_S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52" y="408318"/>
            <a:ext cx="1922387" cy="5372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Inhaltsplatzhalter 5"/>
          <p:cNvSpPr txBox="1">
            <a:spLocks/>
          </p:cNvSpPr>
          <p:nvPr/>
        </p:nvSpPr>
        <p:spPr>
          <a:xfrm>
            <a:off x="458394" y="1215835"/>
            <a:ext cx="4996474" cy="35177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0800" indent="-279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Blip>
                <a:blip r:embed="rId4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1pPr>
            <a:lvl2pPr marL="586350" indent="-279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Blip>
                <a:blip r:embed="rId4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2pPr>
            <a:lvl3pPr marL="8995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Blip>
                <a:blip r:embed="rId4"/>
              </a:buBlip>
              <a:defRPr sz="12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3pPr>
            <a:lvl4pPr marL="1200150" indent="-279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Blip>
                <a:blip r:embed="rId4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4pPr>
            <a:lvl5pPr marL="1471050" indent="-243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4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</a:endParaRPr>
          </a:p>
          <a:p>
            <a:pPr lvl="0"/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454868" y="4339011"/>
            <a:ext cx="35947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" lvl="0" indent="0" algn="just">
              <a:buNone/>
            </a:pP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97A2549-3DB2-3443-B4A7-4CCD6CA46FE8}"/>
              </a:ext>
            </a:extLst>
          </p:cNvPr>
          <p:cNvSpPr txBox="1">
            <a:spLocks/>
          </p:cNvSpPr>
          <p:nvPr/>
        </p:nvSpPr>
        <p:spPr>
          <a:xfrm>
            <a:off x="458394" y="1215835"/>
            <a:ext cx="4806502" cy="472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200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pPr marL="1524000" indent="-1524000"/>
            <a:r>
              <a:rPr lang="de-DE" sz="2000" dirty="0">
                <a:solidFill>
                  <a:schemeClr val="accent6">
                    <a:lumMod val="10000"/>
                  </a:schemeClr>
                </a:solidFill>
              </a:rPr>
              <a:t>Einzelfall: GUILLERMO ZÁRRAGA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dirty="0"/>
              <a:t> </a:t>
            </a: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5597C4D2-441E-B647-A17E-6F0812C2F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393" y="1743648"/>
            <a:ext cx="7266459" cy="2595362"/>
          </a:xfrm>
        </p:spPr>
        <p:txBody>
          <a:bodyPr/>
          <a:lstStyle/>
          <a:p>
            <a:pPr marL="0" indent="0">
              <a:buNone/>
            </a:pPr>
            <a:r>
              <a:rPr lang="de-DE" sz="1600" b="1" cap="all" dirty="0"/>
              <a:t> </a:t>
            </a:r>
          </a:p>
          <a:p>
            <a:pPr lvl="0"/>
            <a:r>
              <a:rPr lang="de-DE" sz="1600" dirty="0"/>
              <a:t>Der Gewerkschafter Guillermo </a:t>
            </a:r>
            <a:r>
              <a:rPr lang="de-DE" sz="1600" dirty="0" err="1"/>
              <a:t>Zárraga</a:t>
            </a:r>
            <a:r>
              <a:rPr lang="de-DE" sz="1600" dirty="0"/>
              <a:t> wurde bereits im November 2020 willkürlich festgenommen. </a:t>
            </a:r>
          </a:p>
          <a:p>
            <a:pPr lvl="0"/>
            <a:r>
              <a:rPr lang="de-DE" sz="1600" dirty="0"/>
              <a:t>Dem Ingenieur wurde die Bildung einer kriminellen Vereinigung vorgeworfen, obwohl es keinerlei Beweise für diese Anschuldigungen gibt. </a:t>
            </a:r>
          </a:p>
          <a:p>
            <a:pPr lvl="0"/>
            <a:r>
              <a:rPr lang="de-DE" sz="1600" dirty="0"/>
              <a:t>In Haft verschlechterte sich sein Gesundheitszustand zusehends, da er keine angemessene Ernährung bekommt. Im März erlitt er einen Kreislaufkollaps.</a:t>
            </a:r>
          </a:p>
          <a:p>
            <a:pPr lvl="0"/>
            <a:r>
              <a:rPr lang="de-DE" sz="1600" dirty="0"/>
              <a:t>Guillermo </a:t>
            </a:r>
            <a:r>
              <a:rPr lang="de-DE" sz="1600" dirty="0" err="1"/>
              <a:t>Zárraga</a:t>
            </a:r>
            <a:r>
              <a:rPr lang="de-DE" sz="1600" dirty="0"/>
              <a:t> muss dringend medizinisch behandelt werden. </a:t>
            </a:r>
            <a:br>
              <a:rPr lang="de-DE" sz="1600" dirty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de-DE" sz="1600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e-DE" sz="1600" dirty="0"/>
              <a:t/>
            </a:r>
            <a:br>
              <a:rPr lang="de-DE" sz="1600" dirty="0"/>
            </a:br>
            <a:endParaRPr lang="de-DE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x_Grafik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5" y="401423"/>
            <a:ext cx="5543158" cy="52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15" y="1020310"/>
            <a:ext cx="684631" cy="7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9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A2549-3DB2-3443-B4A7-4CCD6CA4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94" y="918462"/>
            <a:ext cx="3954029" cy="472175"/>
          </a:xfrm>
        </p:spPr>
        <p:txBody>
          <a:bodyPr/>
          <a:lstStyle/>
          <a:p>
            <a:r>
              <a:rPr lang="de-DE" sz="2000" dirty="0">
                <a:solidFill>
                  <a:schemeClr val="tx2">
                    <a:lumMod val="50000"/>
                  </a:schemeClr>
                </a:solidFill>
              </a:rPr>
              <a:t>Forderungen</a:t>
            </a:r>
            <a:r>
              <a:rPr lang="de-DE" dirty="0"/>
              <a:t> </a:t>
            </a:r>
          </a:p>
        </p:txBody>
      </p:sp>
      <p:pic>
        <p:nvPicPr>
          <p:cNvPr id="14" name="Bild 42" descr="AI-Logo_S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52" y="401423"/>
            <a:ext cx="1922387" cy="5372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D6C0E9A-8822-4C54-A0B2-38C85A083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394" y="1718797"/>
            <a:ext cx="7415606" cy="2164696"/>
          </a:xfrm>
        </p:spPr>
        <p:txBody>
          <a:bodyPr/>
          <a:lstStyle/>
          <a:p>
            <a:r>
              <a:rPr lang="de-DE" b="1" dirty="0"/>
              <a:t>Die Freilassung von Guillermo </a:t>
            </a:r>
            <a:r>
              <a:rPr lang="de-DE" b="1" dirty="0" err="1"/>
              <a:t>Zárraga</a:t>
            </a:r>
            <a:r>
              <a:rPr lang="de-DE" b="1" dirty="0"/>
              <a:t> aus der willkürlichen Haft muss sofort veranlasst werden. </a:t>
            </a:r>
          </a:p>
          <a:p>
            <a:r>
              <a:rPr lang="de-DE" dirty="0"/>
              <a:t>Es muss dringend dafür gesorgt werden, dass er sofort eine angemessene und vertrauenswürdige medizinische Versorgung erhält – auch, solange er sich in staatlichem Gewahrsam befindet. Das Leben von Guillermo </a:t>
            </a:r>
            <a:r>
              <a:rPr lang="de-DE" dirty="0" err="1"/>
              <a:t>Zárraga</a:t>
            </a:r>
            <a:r>
              <a:rPr lang="de-DE" dirty="0"/>
              <a:t> darf nicht weiter gefährdet werden, weil die Strafvollzugsbehörden sich weigern, sein Recht auf menschenwürdige Haftbedingungen und persönliche Integrität zu garantieren.</a:t>
            </a: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8E4B40CC-75FA-4243-ACCC-7B90FBB34D94}"/>
              </a:ext>
            </a:extLst>
          </p:cNvPr>
          <p:cNvSpPr txBox="1">
            <a:spLocks/>
          </p:cNvSpPr>
          <p:nvPr/>
        </p:nvSpPr>
        <p:spPr>
          <a:xfrm>
            <a:off x="458394" y="387705"/>
            <a:ext cx="5093320" cy="537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200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de-DE" sz="2000" dirty="0"/>
              <a:t/>
            </a:r>
            <a:br>
              <a:rPr lang="de-DE" sz="2000" dirty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1800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de-DE" sz="1800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de-DE" sz="2800" dirty="0"/>
              <a:t/>
            </a:r>
            <a:br>
              <a:rPr lang="de-DE" sz="2800" dirty="0"/>
            </a:br>
            <a:endParaRPr lang="de-DE" sz="2800" dirty="0">
              <a:solidFill>
                <a:schemeClr val="tx2">
                  <a:lumMod val="50000"/>
                </a:schemeClr>
              </a:solidFill>
              <a:latin typeface="Meta IGM" panose="02000503040000020004" pitchFamily="2" charset="0"/>
            </a:endParaRPr>
          </a:p>
        </p:txBody>
      </p:sp>
      <p:pic>
        <p:nvPicPr>
          <p:cNvPr id="6" name="x_Grafik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5" y="401423"/>
            <a:ext cx="5543158" cy="52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15" y="1020310"/>
            <a:ext cx="684631" cy="7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1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42" descr="AI-Logo_S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52" y="405154"/>
            <a:ext cx="1922387" cy="5372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Inhaltsplatzhalter 5"/>
          <p:cNvSpPr txBox="1">
            <a:spLocks/>
          </p:cNvSpPr>
          <p:nvPr/>
        </p:nvSpPr>
        <p:spPr>
          <a:xfrm>
            <a:off x="458394" y="1511769"/>
            <a:ext cx="4974666" cy="35177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0800" indent="-279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Blip>
                <a:blip r:embed="rId4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1pPr>
            <a:lvl2pPr marL="586350" indent="-279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Blip>
                <a:blip r:embed="rId4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2pPr>
            <a:lvl3pPr marL="8995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Blip>
                <a:blip r:embed="rId4"/>
              </a:buBlip>
              <a:defRPr sz="12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3pPr>
            <a:lvl4pPr marL="1200150" indent="-279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Blip>
                <a:blip r:embed="rId4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4pPr>
            <a:lvl5pPr marL="1471050" indent="-243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4"/>
              </a:buBlip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C3C3B"/>
                </a:solidFill>
                <a:latin typeface="Meta IGM" panose="02000503040000020004" pitchFamily="2" charset="0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lang="de-DE" sz="140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97A2549-3DB2-3443-B4A7-4CCD6CA46FE8}"/>
              </a:ext>
            </a:extLst>
          </p:cNvPr>
          <p:cNvSpPr txBox="1">
            <a:spLocks/>
          </p:cNvSpPr>
          <p:nvPr/>
        </p:nvSpPr>
        <p:spPr>
          <a:xfrm>
            <a:off x="458394" y="1130427"/>
            <a:ext cx="5069260" cy="472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200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chemeClr val="tx2">
                    <a:lumMod val="50000"/>
                  </a:schemeClr>
                </a:solidFill>
              </a:rPr>
              <a:t>Setz Dich für GUILLERMO  Ein!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dirty="0"/>
              <a:t> 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67" y="2746019"/>
            <a:ext cx="3176894" cy="1588447"/>
          </a:xfrm>
        </p:spPr>
      </p:pic>
      <p:sp>
        <p:nvSpPr>
          <p:cNvPr id="17" name="Textfeld 16"/>
          <p:cNvSpPr txBox="1"/>
          <p:nvPr/>
        </p:nvSpPr>
        <p:spPr>
          <a:xfrm>
            <a:off x="363800" y="1586611"/>
            <a:ext cx="85384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600" dirty="0">
                <a:solidFill>
                  <a:schemeClr val="accent6">
                    <a:lumMod val="10000"/>
                  </a:schemeClr>
                </a:solidFill>
              </a:rPr>
              <a:t>Schreib der </a:t>
            </a:r>
            <a:r>
              <a:rPr lang="de-DE" sz="1600" b="1" dirty="0">
                <a:solidFill>
                  <a:schemeClr val="accent6">
                    <a:lumMod val="10000"/>
                  </a:schemeClr>
                </a:solidFill>
              </a:rPr>
              <a:t>venezolanischen Ministerin für den Strafvollzug </a:t>
            </a:r>
            <a:r>
              <a:rPr lang="de-DE" sz="1600" dirty="0" err="1">
                <a:solidFill>
                  <a:schemeClr val="accent6">
                    <a:lumMod val="10000"/>
                  </a:schemeClr>
                </a:solidFill>
              </a:rPr>
              <a:t>Celsa</a:t>
            </a:r>
            <a:r>
              <a:rPr lang="de-DE" sz="1600" dirty="0">
                <a:solidFill>
                  <a:schemeClr val="accent6">
                    <a:lumMod val="10000"/>
                  </a:schemeClr>
                </a:solidFill>
              </a:rPr>
              <a:t> Bautista </a:t>
            </a:r>
            <a:r>
              <a:rPr lang="de-DE" sz="1600" dirty="0" err="1">
                <a:solidFill>
                  <a:schemeClr val="accent6">
                    <a:lumMod val="10000"/>
                  </a:schemeClr>
                </a:solidFill>
              </a:rPr>
              <a:t>Ontiveros</a:t>
            </a:r>
            <a:r>
              <a:rPr lang="de-DE" sz="1600" dirty="0">
                <a:solidFill>
                  <a:schemeClr val="accent6">
                    <a:lumMod val="10000"/>
                  </a:schemeClr>
                </a:solidFill>
              </a:rPr>
              <a:t> einen Brief oder der </a:t>
            </a:r>
            <a:r>
              <a:rPr lang="de-DE" sz="1600" b="1" dirty="0">
                <a:solidFill>
                  <a:schemeClr val="accent6">
                    <a:lumMod val="10000"/>
                  </a:schemeClr>
                </a:solidFill>
              </a:rPr>
              <a:t>Botschaft von Venezuela </a:t>
            </a:r>
            <a:r>
              <a:rPr lang="de-DE" sz="1600" dirty="0">
                <a:solidFill>
                  <a:schemeClr val="accent6">
                    <a:lumMod val="10000"/>
                  </a:schemeClr>
                </a:solidFill>
              </a:rPr>
              <a:t>eine E-Mail (embavenez.berlin@botschaft-venezuela.de, an S.E. Herr Ramon Orlando </a:t>
            </a:r>
            <a:r>
              <a:rPr lang="de-DE" sz="1600" dirty="0" err="1">
                <a:solidFill>
                  <a:schemeClr val="accent6">
                    <a:lumMod val="10000"/>
                  </a:schemeClr>
                </a:solidFill>
              </a:rPr>
              <a:t>Maniglia</a:t>
            </a:r>
            <a:r>
              <a:rPr lang="de-DE" sz="1600" dirty="0">
                <a:solidFill>
                  <a:schemeClr val="accent6">
                    <a:lumMod val="10000"/>
                  </a:schemeClr>
                </a:solidFill>
              </a:rPr>
              <a:t> Ferreira) und berichte von Guillermos Situation. </a:t>
            </a:r>
          </a:p>
          <a:p>
            <a:pPr lvl="0"/>
            <a:endParaRPr lang="de-DE" sz="1600" dirty="0">
              <a:solidFill>
                <a:schemeClr val="accent6">
                  <a:lumMod val="10000"/>
                </a:schemeClr>
              </a:solidFill>
            </a:endParaRPr>
          </a:p>
          <a:p>
            <a:pPr lvl="0"/>
            <a:r>
              <a:rPr lang="de-DE" sz="1600" dirty="0">
                <a:solidFill>
                  <a:schemeClr val="accent6">
                    <a:lumMod val="10000"/>
                  </a:schemeClr>
                </a:solidFill>
              </a:rPr>
              <a:t>Die Briefe sollten möglichst personalisiert sein, nicht alle </a:t>
            </a:r>
            <a:r>
              <a:rPr lang="de-DE" sz="16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de-DE" sz="16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de-DE" sz="1600" dirty="0" smtClean="0">
                <a:solidFill>
                  <a:schemeClr val="accent6">
                    <a:lumMod val="10000"/>
                  </a:schemeClr>
                </a:solidFill>
              </a:rPr>
              <a:t>den </a:t>
            </a:r>
            <a:r>
              <a:rPr lang="de-DE" sz="1600" dirty="0">
                <a:solidFill>
                  <a:schemeClr val="accent6">
                    <a:lumMod val="10000"/>
                  </a:schemeClr>
                </a:solidFill>
              </a:rPr>
              <a:t>gleichen Betreff und Wortlaut haben. Sie können </a:t>
            </a:r>
            <a:r>
              <a:rPr lang="de-DE" sz="16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de-DE" sz="16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de-DE" sz="1600" dirty="0" smtClean="0">
                <a:solidFill>
                  <a:schemeClr val="accent6">
                    <a:lumMod val="10000"/>
                  </a:schemeClr>
                </a:solidFill>
              </a:rPr>
              <a:t>auf </a:t>
            </a:r>
            <a:r>
              <a:rPr lang="de-DE" sz="1600" dirty="0">
                <a:solidFill>
                  <a:schemeClr val="accent6">
                    <a:lumMod val="10000"/>
                  </a:schemeClr>
                </a:solidFill>
              </a:rPr>
              <a:t>Deutsch, Englisch oder Spanisch geschrieben </a:t>
            </a:r>
          </a:p>
          <a:p>
            <a:pPr lvl="0"/>
            <a:r>
              <a:rPr lang="de-DE" sz="1600" dirty="0">
                <a:solidFill>
                  <a:schemeClr val="accent6">
                    <a:lumMod val="10000"/>
                  </a:schemeClr>
                </a:solidFill>
              </a:rPr>
              <a:t>werden und sollten höflich formuliert sein. </a:t>
            </a:r>
          </a:p>
          <a:p>
            <a:pPr lvl="0"/>
            <a:r>
              <a:rPr lang="de-DE" sz="1600" dirty="0" smtClean="0">
                <a:solidFill>
                  <a:schemeClr val="accent6">
                    <a:lumMod val="10000"/>
                  </a:schemeClr>
                </a:solidFill>
              </a:rPr>
              <a:t>Ein Beispieltext wird zur Verfügung gestellt.</a:t>
            </a:r>
            <a:endParaRPr lang="de-DE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8" name="x_Grafik 2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5" y="401423"/>
            <a:ext cx="5543158" cy="52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15" y="1020310"/>
            <a:ext cx="684631" cy="7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95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IG Metall Farben">
      <a:dk1>
        <a:srgbClr val="E2051A"/>
      </a:dk1>
      <a:lt1>
        <a:srgbClr val="FFFFFF"/>
      </a:lt1>
      <a:dk2>
        <a:srgbClr val="646363"/>
      </a:dk2>
      <a:lt2>
        <a:srgbClr val="FFFFFF"/>
      </a:lt2>
      <a:accent1>
        <a:srgbClr val="8F2C33"/>
      </a:accent1>
      <a:accent2>
        <a:srgbClr val="EAB500"/>
      </a:accent2>
      <a:accent3>
        <a:srgbClr val="2F80AB"/>
      </a:accent3>
      <a:accent4>
        <a:srgbClr val="5B9945"/>
      </a:accent4>
      <a:accent5>
        <a:srgbClr val="646363"/>
      </a:accent5>
      <a:accent6>
        <a:srgbClr val="DADADA"/>
      </a:accent6>
      <a:hlink>
        <a:srgbClr val="E3051B"/>
      </a:hlink>
      <a:folHlink>
        <a:srgbClr val="3C3C3B"/>
      </a:folHlink>
    </a:clrScheme>
    <a:fontScheme name="IG Metall Schriften">
      <a:majorFont>
        <a:latin typeface="Meta Head IGM Cond Black"/>
        <a:ea typeface=""/>
        <a:cs typeface=""/>
      </a:majorFont>
      <a:minorFont>
        <a:latin typeface="Meta IG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2" id="{3E6DA150-33F4-9041-86E3-32223AC9E950}" vid="{F4968D8E-2ED4-024D-851A-578515E88C0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254</Words>
  <Application>Microsoft Office PowerPoint</Application>
  <PresentationFormat>Bildschirmpräsentation (16:9)</PresentationFormat>
  <Paragraphs>21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Meta IGM</vt:lpstr>
      <vt:lpstr>Arial</vt:lpstr>
      <vt:lpstr>Meta Head IGM Cond Black</vt:lpstr>
      <vt:lpstr>Meta Head IGM Cond Light</vt:lpstr>
      <vt:lpstr>Office</vt:lpstr>
      <vt:lpstr>     </vt:lpstr>
      <vt:lpstr>Forderungen </vt:lpstr>
      <vt:lpstr>PowerPoint-Präsentation</vt:lpstr>
    </vt:vector>
  </TitlesOfParts>
  <Company>IG Metall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Huelsken, Claudia</dc:creator>
  <cp:lastModifiedBy>Bühl, Jürgen</cp:lastModifiedBy>
  <cp:revision>23</cp:revision>
  <dcterms:created xsi:type="dcterms:W3CDTF">2020-11-18T16:56:29Z</dcterms:created>
  <dcterms:modified xsi:type="dcterms:W3CDTF">2023-06-06T15:03:29Z</dcterms:modified>
</cp:coreProperties>
</file>